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35186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4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10" name="Image 9" descr="Pommes, Verger De Pommiers">
            <a:extLst>
              <a:ext uri="{FF2B5EF4-FFF2-40B4-BE49-F238E27FC236}">
                <a16:creationId xmlns:a16="http://schemas.microsoft.com/office/drawing/2014/main" id="{AF77FC3B-00BC-4D7A-A7A9-D8F55B1E3EE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8" t="53737" b="6085"/>
          <a:stretch/>
        </p:blipFill>
        <p:spPr bwMode="auto">
          <a:xfrm>
            <a:off x="3552165" y="1651519"/>
            <a:ext cx="5458407" cy="4114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CF919F1-A742-4B91-811E-6698BC48FDAC}"/>
              </a:ext>
            </a:extLst>
          </p:cNvPr>
          <p:cNvSpPr/>
          <p:nvPr/>
        </p:nvSpPr>
        <p:spPr>
          <a:xfrm>
            <a:off x="5225376" y="4336090"/>
            <a:ext cx="1741248" cy="6931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12,8 kg</a:t>
            </a:r>
            <a:endParaRPr lang="fr-FR" sz="4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21</cp:revision>
  <dcterms:created xsi:type="dcterms:W3CDTF">2024-01-15T15:53:14Z</dcterms:created>
  <dcterms:modified xsi:type="dcterms:W3CDTF">2024-10-31T17:58:28Z</dcterms:modified>
</cp:coreProperties>
</file>